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DB3CD3-5EFF-4AC0-AE62-AEF733E1CA38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5648DB-775B-4D16-920B-C15DBBC38E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KERIS souvenir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manten</a:t>
            </a:r>
            <a:r>
              <a:rPr lang="en-US" dirty="0" smtClean="0"/>
              <a:t> </a:t>
            </a:r>
            <a:r>
              <a:rPr lang="en-US" dirty="0" err="1" smtClean="0"/>
              <a:t>ladrang</a:t>
            </a:r>
            <a:r>
              <a:rPr lang="en-US" dirty="0" smtClean="0"/>
              <a:t> </a:t>
            </a:r>
            <a:r>
              <a:rPr lang="en-US" dirty="0" err="1" smtClean="0"/>
              <a:t>solo,harga</a:t>
            </a:r>
            <a:r>
              <a:rPr lang="en-US" dirty="0" smtClean="0"/>
              <a:t>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200</a:t>
            </a:r>
            <a:r>
              <a:rPr lang="en-US" dirty="0" smtClean="0"/>
              <a:t>.000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manten,warongko</a:t>
            </a:r>
            <a:r>
              <a:rPr lang="en-US" dirty="0" smtClean="0"/>
              <a:t> </a:t>
            </a:r>
            <a:r>
              <a:rPr lang="en-US" dirty="0" err="1" smtClean="0"/>
              <a:t>gayaman</a:t>
            </a:r>
            <a:r>
              <a:rPr lang="en-US" dirty="0" smtClean="0"/>
              <a:t> solo </a:t>
            </a:r>
            <a:r>
              <a:rPr lang="en-US" dirty="0" err="1" smtClean="0"/>
              <a:t>berlapis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r>
              <a:rPr lang="en-US" dirty="0" smtClean="0"/>
              <a:t> </a:t>
            </a:r>
            <a:r>
              <a:rPr lang="en-US" dirty="0" err="1" smtClean="0"/>
              <a:t>berukir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/ </a:t>
            </a:r>
            <a:r>
              <a:rPr lang="en-US" dirty="0" err="1" smtClean="0"/>
              <a:t>blok</a:t>
            </a:r>
            <a:endParaRPr lang="en-US" dirty="0" smtClean="0"/>
          </a:p>
          <a:p>
            <a:r>
              <a:rPr lang="en-US" dirty="0" err="1" smtClean="0"/>
              <a:t>Harga</a:t>
            </a:r>
            <a:r>
              <a:rPr lang="en-US" dirty="0" smtClean="0"/>
              <a:t> 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300</a:t>
            </a:r>
            <a:r>
              <a:rPr lang="id-ID" dirty="0" smtClean="0"/>
              <a:t>.000</a:t>
            </a:r>
            <a:endParaRPr lang="en-US" dirty="0"/>
          </a:p>
        </p:txBody>
      </p:sp>
      <p:pic>
        <p:nvPicPr>
          <p:cNvPr id="12" name="Content Placeholder 11" descr="Foto01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651" y="1517650"/>
            <a:ext cx="2955286" cy="3941763"/>
          </a:xfrm>
        </p:spPr>
      </p:pic>
      <p:pic>
        <p:nvPicPr>
          <p:cNvPr id="10" name="Content Placeholder 9" descr="Foto06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517650"/>
            <a:ext cx="2956322" cy="39417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souvenir</a:t>
            </a:r>
            <a:br>
              <a:rPr lang="en-US" dirty="0" smtClean="0"/>
            </a:b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</a:t>
            </a:r>
            <a:r>
              <a:rPr lang="en-US" dirty="0" smtClean="0"/>
              <a:t>50.000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oto01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651" y="1517650"/>
            <a:ext cx="2955286" cy="3941763"/>
          </a:xfrm>
        </p:spPr>
      </p:pic>
      <p:pic>
        <p:nvPicPr>
          <p:cNvPr id="8" name="Content Placeholder 7" descr="Foto06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517650"/>
            <a:ext cx="2956322" cy="39417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</a:t>
            </a:r>
            <a:r>
              <a:rPr lang="en-US" dirty="0" err="1" smtClean="0"/>
              <a:t>komando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en-US" dirty="0" smtClean="0"/>
              <a:t>Rp.2</a:t>
            </a:r>
            <a:r>
              <a:rPr lang="id-ID" dirty="0" smtClean="0"/>
              <a:t>5</a:t>
            </a:r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Tombak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25</a:t>
            </a:r>
            <a:r>
              <a:rPr lang="en-US" dirty="0" smtClean="0"/>
              <a:t>0.000</a:t>
            </a:r>
            <a:endParaRPr lang="en-US" dirty="0"/>
          </a:p>
        </p:txBody>
      </p:sp>
      <p:pic>
        <p:nvPicPr>
          <p:cNvPr id="7" name="Content Placeholder 6" descr="CIMG01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517650"/>
            <a:ext cx="2956322" cy="3941763"/>
          </a:xfrm>
        </p:spPr>
      </p:pic>
      <p:pic>
        <p:nvPicPr>
          <p:cNvPr id="10" name="Content Placeholder 9" descr="Foto01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269" y="1517650"/>
            <a:ext cx="2955286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Bilah</a:t>
            </a:r>
            <a:r>
              <a:rPr lang="en-US" dirty="0" smtClean="0"/>
              <a:t> </a:t>
            </a:r>
            <a:r>
              <a:rPr lang="en-US" dirty="0" err="1" smtClean="0"/>
              <a:t>keris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pamor</a:t>
            </a:r>
            <a:r>
              <a:rPr lang="en-US" dirty="0" smtClean="0"/>
              <a:t> </a:t>
            </a:r>
            <a:r>
              <a:rPr lang="en-US" dirty="0" err="1" smtClean="0"/>
              <a:t>bers</a:t>
            </a:r>
            <a:r>
              <a:rPr lang="en-US" dirty="0" smtClean="0"/>
              <a:t> </a:t>
            </a:r>
            <a:r>
              <a:rPr lang="en-US" dirty="0" err="1" smtClean="0"/>
              <a:t>utah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250</a:t>
            </a:r>
            <a:r>
              <a:rPr lang="en-US" dirty="0" smtClean="0"/>
              <a:t>.000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Naga </a:t>
            </a:r>
            <a:r>
              <a:rPr lang="en-US" dirty="0" err="1" smtClean="0"/>
              <a:t>kuningan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</a:t>
            </a:r>
            <a:r>
              <a:rPr lang="en-US" dirty="0" smtClean="0"/>
              <a:t>50.000</a:t>
            </a:r>
            <a:endParaRPr lang="en-US" dirty="0"/>
          </a:p>
        </p:txBody>
      </p:sp>
      <p:pic>
        <p:nvPicPr>
          <p:cNvPr id="7" name="Content Placeholder 6" descr="Foto01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651" y="1517650"/>
            <a:ext cx="2955286" cy="3941763"/>
          </a:xfrm>
        </p:spPr>
      </p:pic>
      <p:pic>
        <p:nvPicPr>
          <p:cNvPr id="10" name="Content Placeholder 9" descr="Jalan dan keris 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46712" y="1862931"/>
            <a:ext cx="2438400" cy="32512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 smtClean="0"/>
              <a:t>Warongko</a:t>
            </a:r>
            <a:r>
              <a:rPr lang="en-US" sz="3100" dirty="0" smtClean="0"/>
              <a:t> </a:t>
            </a:r>
            <a:r>
              <a:rPr lang="en-US" sz="3100" dirty="0" err="1" smtClean="0"/>
              <a:t>keris</a:t>
            </a:r>
            <a:r>
              <a:rPr lang="en-US" sz="3100" dirty="0" smtClean="0"/>
              <a:t> Daerah Palembang.</a:t>
            </a:r>
            <a:br>
              <a:rPr lang="en-US" sz="3100" dirty="0" smtClean="0"/>
            </a:br>
            <a:r>
              <a:rPr lang="en-US" sz="3100" dirty="0" err="1" smtClean="0"/>
              <a:t>Harga</a:t>
            </a:r>
            <a:r>
              <a:rPr lang="en-US" sz="3100" dirty="0" smtClean="0"/>
              <a:t> @ </a:t>
            </a:r>
            <a:r>
              <a:rPr lang="en-US" sz="3100" dirty="0" err="1" smtClean="0"/>
              <a:t>Rp</a:t>
            </a:r>
            <a:r>
              <a:rPr lang="en-US" sz="3100" dirty="0" smtClean="0"/>
              <a:t>.</a:t>
            </a:r>
            <a:r>
              <a:rPr lang="id-ID" sz="3100" dirty="0" smtClean="0"/>
              <a:t>350</a:t>
            </a:r>
            <a:r>
              <a:rPr lang="en-US" sz="3100" dirty="0" smtClean="0"/>
              <a:t>.000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Keris palembang / melayu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6" descr="CIMG00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517650"/>
            <a:ext cx="2956322" cy="3941763"/>
          </a:xfrm>
        </p:spPr>
      </p:pic>
      <p:pic>
        <p:nvPicPr>
          <p:cNvPr id="8" name="Content Placeholder 7" descr="CIMG00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517650"/>
            <a:ext cx="2956322" cy="39417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WARONGKO KERIS MODEL SUNDA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@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100</a:t>
            </a:r>
            <a:r>
              <a:rPr lang="en-US" dirty="0" smtClean="0"/>
              <a:t>.000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Kecil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75</a:t>
            </a:r>
            <a:r>
              <a:rPr lang="en-US" dirty="0" smtClean="0"/>
              <a:t>.000</a:t>
            </a:r>
            <a:endParaRPr lang="en-US" dirty="0"/>
          </a:p>
        </p:txBody>
      </p:sp>
      <p:pic>
        <p:nvPicPr>
          <p:cNvPr id="7" name="Content Placeholder 6" descr="Foto00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651" y="1517650"/>
            <a:ext cx="2955286" cy="3941763"/>
          </a:xfrm>
        </p:spPr>
      </p:pic>
      <p:pic>
        <p:nvPicPr>
          <p:cNvPr id="8" name="Content Placeholder 7" descr="Foto00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269" y="1517650"/>
            <a:ext cx="2955286" cy="39417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Plancan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500</a:t>
            </a:r>
            <a:r>
              <a:rPr lang="en-US" dirty="0" smtClean="0"/>
              <a:t>.000,ukuan </a:t>
            </a:r>
            <a:r>
              <a:rPr lang="en-US" dirty="0" err="1" smtClean="0"/>
              <a:t>tinggi</a:t>
            </a:r>
            <a:r>
              <a:rPr lang="en-US" dirty="0" smtClean="0"/>
              <a:t> 49cm </a:t>
            </a:r>
            <a:r>
              <a:rPr lang="en-US" dirty="0" err="1" smtClean="0"/>
              <a:t>lebar</a:t>
            </a:r>
            <a:r>
              <a:rPr lang="en-US" dirty="0" smtClean="0"/>
              <a:t> 62cm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Plancan</a:t>
            </a:r>
            <a:r>
              <a:rPr lang="en-US" dirty="0" smtClean="0"/>
              <a:t> </a:t>
            </a:r>
            <a:r>
              <a:rPr lang="en-US" dirty="0" err="1" smtClean="0"/>
              <a:t>berukirkan</a:t>
            </a:r>
            <a:r>
              <a:rPr lang="en-US" dirty="0" smtClean="0"/>
              <a:t> </a:t>
            </a:r>
            <a:r>
              <a:rPr lang="en-US" dirty="0" err="1" smtClean="0"/>
              <a:t>naga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7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keris</a:t>
            </a:r>
            <a:endParaRPr lang="en-US" dirty="0"/>
          </a:p>
        </p:txBody>
      </p:sp>
      <p:pic>
        <p:nvPicPr>
          <p:cNvPr id="7" name="Content Placeholder 6" descr="Foto0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3461"/>
            <a:ext cx="4040188" cy="3030141"/>
          </a:xfrm>
        </p:spPr>
      </p:pic>
      <p:pic>
        <p:nvPicPr>
          <p:cNvPr id="8" name="Content Placeholder 7" descr="Foto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71821"/>
            <a:ext cx="4041775" cy="323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Warongko</a:t>
            </a:r>
            <a:r>
              <a:rPr lang="en-US" dirty="0" smtClean="0"/>
              <a:t> </a:t>
            </a:r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cinderamata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2</a:t>
            </a:r>
            <a:r>
              <a:rPr lang="en-US" dirty="0" smtClean="0"/>
              <a:t>50.000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IMG01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517650"/>
            <a:ext cx="2956322" cy="3941763"/>
          </a:xfrm>
        </p:spPr>
      </p:pic>
      <p:pic>
        <p:nvPicPr>
          <p:cNvPr id="8" name="Content Placeholder 7" descr="CIMG00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517650"/>
            <a:ext cx="2956322" cy="39417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id-ID" dirty="0" smtClean="0"/>
              <a:t>3</a:t>
            </a:r>
            <a:r>
              <a:rPr lang="en-US" dirty="0" smtClean="0"/>
              <a:t>50.000</a:t>
            </a:r>
            <a:endParaRPr lang="en-US" dirty="0"/>
          </a:p>
        </p:txBody>
      </p:sp>
      <p:pic>
        <p:nvPicPr>
          <p:cNvPr id="5" name="Content Placeholder 4" descr="Foto00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pic>
        <p:nvPicPr>
          <p:cNvPr id="6" name="Content Placeholder 5" descr="Foto0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8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 </a:t>
            </a:r>
            <a:r>
              <a:rPr lang="en-US" dirty="0" err="1" smtClean="0"/>
              <a:t>warongko</a:t>
            </a:r>
            <a:r>
              <a:rPr lang="en-US" dirty="0" smtClean="0"/>
              <a:t> </a:t>
            </a:r>
            <a:r>
              <a:rPr lang="en-US" dirty="0" err="1" smtClean="0"/>
              <a:t>berukir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id-ID" dirty="0" smtClean="0"/>
              <a:t>75</a:t>
            </a:r>
            <a:r>
              <a:rPr lang="en-US" dirty="0" smtClean="0"/>
              <a:t>0.000</a:t>
            </a:r>
            <a:endParaRPr lang="en-US" dirty="0"/>
          </a:p>
        </p:txBody>
      </p:sp>
      <p:pic>
        <p:nvPicPr>
          <p:cNvPr id="5" name="Content Placeholder 4" descr="Foto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pic>
        <p:nvPicPr>
          <p:cNvPr id="8" name="Content Placeholder 7" descr="Foto0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87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id-ID" dirty="0" smtClean="0"/>
              <a:t>25</a:t>
            </a:r>
            <a:r>
              <a:rPr lang="en-US" dirty="0" smtClean="0"/>
              <a:t>0.000</a:t>
            </a:r>
            <a:endParaRPr lang="en-US" dirty="0"/>
          </a:p>
        </p:txBody>
      </p:sp>
      <p:pic>
        <p:nvPicPr>
          <p:cNvPr id="5" name="Content Placeholder 4" descr="Foto0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pic>
        <p:nvPicPr>
          <p:cNvPr id="6" name="Content Placeholder 5" descr="Foto01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87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Keris</a:t>
            </a:r>
            <a:r>
              <a:rPr lang="en-US" dirty="0" smtClean="0"/>
              <a:t> </a:t>
            </a:r>
            <a:r>
              <a:rPr lang="en-US" dirty="0" err="1" smtClean="0"/>
              <a:t>kodian</a:t>
            </a:r>
            <a:r>
              <a:rPr lang="en-US" dirty="0" smtClean="0"/>
              <a:t> </a:t>
            </a:r>
            <a:r>
              <a:rPr lang="en-US" dirty="0" err="1" smtClean="0"/>
              <a:t>tuk</a:t>
            </a:r>
            <a:r>
              <a:rPr lang="en-US" dirty="0" smtClean="0"/>
              <a:t> </a:t>
            </a:r>
            <a:r>
              <a:rPr lang="en-US" dirty="0" err="1" smtClean="0"/>
              <a:t>souvenir,manten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 @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10</a:t>
            </a:r>
            <a:r>
              <a:rPr lang="en-US" dirty="0" smtClean="0"/>
              <a:t>0.000</a:t>
            </a:r>
            <a:endParaRPr lang="en-US" dirty="0" smtClean="0"/>
          </a:p>
          <a:p>
            <a:r>
              <a:rPr lang="en-US" dirty="0" smtClean="0"/>
              <a:t> ( 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8</a:t>
            </a:r>
            <a:r>
              <a:rPr lang="en-US" dirty="0" smtClean="0"/>
              <a:t>00.000/</a:t>
            </a:r>
            <a:r>
              <a:rPr lang="en-US" dirty="0" err="1" smtClean="0"/>
              <a:t>kodi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 @</a:t>
            </a:r>
            <a:r>
              <a:rPr lang="en-US" dirty="0" err="1" smtClean="0"/>
              <a:t>Rp</a:t>
            </a:r>
            <a:r>
              <a:rPr lang="en-US" dirty="0" smtClean="0"/>
              <a:t>.</a:t>
            </a:r>
            <a:r>
              <a:rPr lang="id-ID" dirty="0" smtClean="0"/>
              <a:t>5</a:t>
            </a:r>
            <a:r>
              <a:rPr lang="en-US" dirty="0" smtClean="0"/>
              <a:t>0.000</a:t>
            </a:r>
            <a:endParaRPr lang="en-US" dirty="0" smtClean="0"/>
          </a:p>
          <a:p>
            <a:r>
              <a:rPr lang="en-US" dirty="0" smtClean="0"/>
              <a:t> ( Rp.400.000/</a:t>
            </a:r>
            <a:r>
              <a:rPr lang="en-US" dirty="0" err="1" smtClean="0"/>
              <a:t>kd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 descr="Jalan dan keris 0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8094" y="1862931"/>
            <a:ext cx="2438400" cy="3251200"/>
          </a:xfrm>
        </p:spPr>
      </p:pic>
      <p:pic>
        <p:nvPicPr>
          <p:cNvPr id="8" name="Content Placeholder 7" descr="Jalan dan keris 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46712" y="1862931"/>
            <a:ext cx="2438400" cy="325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</TotalTime>
  <Words>138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KERIS souvenir</vt:lpstr>
      <vt:lpstr>Warongko keris Daerah Palembang. Harga @ Rp.350.000 </vt:lpstr>
      <vt:lpstr>WARONGKO KERIS MODEL SUNDA</vt:lpstr>
      <vt:lpstr>Plancan tempat keris</vt:lpstr>
      <vt:lpstr>Warongko keris untuk cinderamata harga @ Rp.250.000</vt:lpstr>
      <vt:lpstr>Keris melayu  harga @ 350.000</vt:lpstr>
      <vt:lpstr>Keris melayu warongko berukir harga @ 750.000</vt:lpstr>
      <vt:lpstr>Keris melayu harga @ 250.000</vt:lpstr>
      <vt:lpstr>Keris kodian tuk souvenir,manten dll</vt:lpstr>
      <vt:lpstr>Keris souvenir harga @ Rp.250.000</vt:lpstr>
      <vt:lpstr>Slide 11</vt:lpstr>
      <vt:lpstr>Bilah keris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KERIS souvenir</dc:title>
  <dc:creator>PARIJAN</dc:creator>
  <cp:lastModifiedBy>FUJITSU</cp:lastModifiedBy>
  <cp:revision>15</cp:revision>
  <dcterms:created xsi:type="dcterms:W3CDTF">2002-03-03T18:51:42Z</dcterms:created>
  <dcterms:modified xsi:type="dcterms:W3CDTF">2013-07-03T01:38:30Z</dcterms:modified>
</cp:coreProperties>
</file>